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45" d="100"/>
          <a:sy n="45" d="100"/>
        </p:scale>
        <p:origin x="2664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4368</TotalTime>
  <Words>506</Words>
  <Application>Microsoft Office PowerPoint</Application>
  <PresentationFormat>A4 210 x 297 mm</PresentationFormat>
  <Paragraphs>72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鈴木 理文</cp:lastModifiedBy>
  <cp:revision>634</cp:revision>
  <cp:lastPrinted>2022-07-11T11:10:24Z</cp:lastPrinted>
  <dcterms:created xsi:type="dcterms:W3CDTF">2021-06-21T06:44:25Z</dcterms:created>
  <dcterms:modified xsi:type="dcterms:W3CDTF">2023-03-07T08:02:47Z</dcterms:modified>
</cp:coreProperties>
</file>